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7" r:id="rId6"/>
    <p:sldId id="733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28112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3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weekend plan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Let's </a:t>
            </a:r>
            <a:r>
              <a:rPr lang="en-US" altLang="zh-CN" sz="4400" dirty="0">
                <a:solidFill>
                  <a:srgbClr val="D60093"/>
                </a:solidFill>
              </a:rPr>
              <a:t>learn &amp; Role-play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24eg11.eps" descr="id:2147488001;FounderCES"/>
          <p:cNvPicPr/>
          <p:nvPr/>
        </p:nvPicPr>
        <p:blipFill rotWithShape="1">
          <a:blip r:embed="rId2"/>
          <a:srcRect l="45882" r="-1"/>
          <a:stretch/>
        </p:blipFill>
        <p:spPr>
          <a:xfrm>
            <a:off x="1808115" y="3983031"/>
            <a:ext cx="7235730" cy="2167629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739471"/>
            <a:ext cx="8681895" cy="2882588"/>
            <a:chOff x="361950" y="719807"/>
            <a:chExt cx="8681895" cy="2882588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19807"/>
              <a:ext cx="5458546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写单词或短语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20erg44.eps" descr="id:2147488038;FounderCES"/>
            <p:cNvPicPr/>
            <p:nvPr/>
          </p:nvPicPr>
          <p:blipFill rotWithShape="1">
            <a:blip r:embed="rId3"/>
            <a:srcRect r="55485"/>
            <a:stretch/>
          </p:blipFill>
          <p:spPr>
            <a:xfrm>
              <a:off x="2016621" y="1394873"/>
              <a:ext cx="7027224" cy="2207522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2650913" y="3094096"/>
            <a:ext cx="1712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postcard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193085" y="3094096"/>
            <a:ext cx="20649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word book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304653" y="5581133"/>
            <a:ext cx="21788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comic book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625133" y="5581132"/>
            <a:ext cx="19848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dictionary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0407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)1.I am going to the supermarket ______my mother this afternoon.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C.with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)2.I am going to the cinema ______weekend.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A.last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B.next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)3.—Do you have a word book?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—______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am.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have.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3678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49471" y="308876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54518" y="428214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51189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)4.I ______to do my homework now.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C.must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see a film 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A.last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weekend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B.yesterday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C.tomorrow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53218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271164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063289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61950" y="719807"/>
            <a:ext cx="10807700" cy="5451981"/>
            <a:chOff x="361950" y="719807"/>
            <a:chExt cx="10807700" cy="5451981"/>
          </a:xfrm>
        </p:grpSpPr>
        <p:grpSp>
          <p:nvGrpSpPr>
            <p:cNvPr id="8" name="组合 7"/>
            <p:cNvGrpSpPr/>
            <p:nvPr/>
          </p:nvGrpSpPr>
          <p:grpSpPr>
            <a:xfrm>
              <a:off x="361950" y="719807"/>
              <a:ext cx="10807700" cy="5451981"/>
              <a:chOff x="361950" y="989766"/>
              <a:chExt cx="10807700" cy="5451981"/>
            </a:xfrm>
          </p:grpSpPr>
          <p:sp>
            <p:nvSpPr>
              <p:cNvPr id="4" name="矩形 3"/>
              <p:cNvSpPr>
                <a:spLocks noChangeAspect="1"/>
              </p:cNvSpPr>
              <p:nvPr/>
            </p:nvSpPr>
            <p:spPr>
              <a:xfrm>
                <a:off x="361950" y="989766"/>
                <a:ext cx="10807700" cy="541071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dirty="0">
                    <a:solidFill>
                      <a:schemeClr val="tx1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三、根据图片完成对话。</a:t>
                </a:r>
                <a:endParaRPr lang="zh-CN" altLang="zh-CN" dirty="0">
                  <a:solidFill>
                    <a:schemeClr val="tx1"/>
                  </a:solidFill>
                  <a:latin typeface="NEU-BZ-S92" panose="02020503000000020003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.—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What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s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your brother going to do tomorrow? </a:t>
                </a:r>
                <a:b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He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s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going to 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____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___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__some ____________. 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endPara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.—What are you going to buy? </a:t>
                </a:r>
                <a:b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m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going to 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_______ _______ _______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_______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 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altLang="zh-CN" dirty="0">
                  <a:solidFill>
                    <a:srgbClr val="000000"/>
                  </a:solidFill>
                  <a:latin typeface="NEU-BZ-S92" panose="02020503000000020003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endPara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.—Where are you going tomorrow morning? </a:t>
                </a:r>
                <a:b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</a:b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—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'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m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going to the 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____________. 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 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6" name="N24.eps" descr="id:2147488066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450644" y="4589572"/>
                <a:ext cx="1918905" cy="1852175"/>
              </a:xfrm>
              <a:prstGeom prst="rect">
                <a:avLst/>
              </a:prstGeom>
            </p:spPr>
          </p:pic>
        </p:grpSp>
        <p:pic>
          <p:nvPicPr>
            <p:cNvPr id="13" name="21CRG04.eps" descr="id:214748809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9542402" y="2808039"/>
              <a:ext cx="1627247" cy="1585409"/>
            </a:xfrm>
            <a:prstGeom prst="rect">
              <a:avLst/>
            </a:prstGeom>
          </p:spPr>
        </p:pic>
      </p:grpSp>
      <p:sp>
        <p:nvSpPr>
          <p:cNvPr id="16" name="矩形 15"/>
          <p:cNvSpPr/>
          <p:nvPr/>
        </p:nvSpPr>
        <p:spPr>
          <a:xfrm>
            <a:off x="3645152" y="1962016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draw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371624" y="1963137"/>
            <a:ext cx="16936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pictures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3600797" y="3681967"/>
            <a:ext cx="549541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buy           a        word      book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4122238" y="5489912"/>
            <a:ext cx="1910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bookstore</a:t>
            </a:r>
            <a:endParaRPr lang="zh-CN" altLang="en-US" dirty="0"/>
          </a:p>
        </p:txBody>
      </p:sp>
      <p:pic>
        <p:nvPicPr>
          <p:cNvPr id="14" name="NE6KRG48.eps" descr="id:214748800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973744" y="1080800"/>
            <a:ext cx="2021534" cy="140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55</TotalTime>
  <Words>76</Words>
  <Application>Microsoft Office PowerPoint</Application>
  <PresentationFormat>自定义</PresentationFormat>
  <Paragraphs>46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2025-09-02T07:45:23Z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